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B3491-4811-4101-B804-C9EF1993D7C6}" type="doc">
      <dgm:prSet loTypeId="urn:microsoft.com/office/officeart/2005/8/layout/bProcess3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CDA0DF0-9341-45D6-BDEF-1BAAC88B6AE8}">
      <dgm:prSet phldrT="[Text]"/>
      <dgm:spPr/>
      <dgm:t>
        <a:bodyPr/>
        <a:lstStyle/>
        <a:p>
          <a:r>
            <a:rPr lang="en-US" dirty="0"/>
            <a:t>Lead Generated </a:t>
          </a:r>
        </a:p>
      </dgm:t>
    </dgm:pt>
    <dgm:pt modelId="{840B6494-168D-4588-A61C-E70F865F61E7}" type="parTrans" cxnId="{9174AAA2-CDF7-4307-9614-9F18AF64E972}">
      <dgm:prSet/>
      <dgm:spPr/>
      <dgm:t>
        <a:bodyPr/>
        <a:lstStyle/>
        <a:p>
          <a:endParaRPr lang="en-US"/>
        </a:p>
      </dgm:t>
    </dgm:pt>
    <dgm:pt modelId="{BBBC4738-378C-40CF-BAC0-A727BC5864EF}" type="sibTrans" cxnId="{9174AAA2-CDF7-4307-9614-9F18AF64E972}">
      <dgm:prSet/>
      <dgm:spPr/>
      <dgm:t>
        <a:bodyPr/>
        <a:lstStyle/>
        <a:p>
          <a:endParaRPr lang="en-US"/>
        </a:p>
      </dgm:t>
    </dgm:pt>
    <dgm:pt modelId="{78FE1557-5420-45BC-95E1-4B924E6CCB2D}">
      <dgm:prSet phldrT="[Text]"/>
      <dgm:spPr/>
      <dgm:t>
        <a:bodyPr/>
        <a:lstStyle/>
        <a:p>
          <a:r>
            <a:rPr lang="en-US" dirty="0"/>
            <a:t>Lead called by Concierge</a:t>
          </a:r>
        </a:p>
      </dgm:t>
    </dgm:pt>
    <dgm:pt modelId="{9ADDE970-AE91-41C8-9611-9F74A173F7E0}" type="parTrans" cxnId="{80C2B79C-8862-4028-880B-52D1AB8168ED}">
      <dgm:prSet/>
      <dgm:spPr/>
      <dgm:t>
        <a:bodyPr/>
        <a:lstStyle/>
        <a:p>
          <a:endParaRPr lang="en-US"/>
        </a:p>
      </dgm:t>
    </dgm:pt>
    <dgm:pt modelId="{D99039EE-9E6C-4F54-B849-7C0132423218}" type="sibTrans" cxnId="{80C2B79C-8862-4028-880B-52D1AB8168ED}">
      <dgm:prSet/>
      <dgm:spPr/>
      <dgm:t>
        <a:bodyPr/>
        <a:lstStyle/>
        <a:p>
          <a:endParaRPr lang="en-US"/>
        </a:p>
      </dgm:t>
    </dgm:pt>
    <dgm:pt modelId="{7CE075D5-6B38-4FD8-A6B6-ED829D6BA93B}">
      <dgm:prSet phldrT="[Text]"/>
      <dgm:spPr/>
      <dgm:t>
        <a:bodyPr/>
        <a:lstStyle/>
        <a:p>
          <a:r>
            <a:rPr lang="en-US" dirty="0"/>
            <a:t>Lead placed in CRM w/Notes</a:t>
          </a:r>
        </a:p>
      </dgm:t>
    </dgm:pt>
    <dgm:pt modelId="{D21CBB74-E7E8-4C35-B821-88690EBC63A1}" type="parTrans" cxnId="{FD4E30DB-38AC-4672-BC82-733FCB35B3D8}">
      <dgm:prSet/>
      <dgm:spPr/>
      <dgm:t>
        <a:bodyPr/>
        <a:lstStyle/>
        <a:p>
          <a:endParaRPr lang="en-US"/>
        </a:p>
      </dgm:t>
    </dgm:pt>
    <dgm:pt modelId="{2FD66138-6D39-4B36-B5AD-09ED6A60411B}" type="sibTrans" cxnId="{FD4E30DB-38AC-4672-BC82-733FCB35B3D8}">
      <dgm:prSet/>
      <dgm:spPr/>
      <dgm:t>
        <a:bodyPr/>
        <a:lstStyle/>
        <a:p>
          <a:endParaRPr lang="en-US"/>
        </a:p>
      </dgm:t>
    </dgm:pt>
    <dgm:pt modelId="{5FD124C1-2C4C-47FF-BAE7-93648BB79280}">
      <dgm:prSet phldrT="[Text]"/>
      <dgm:spPr/>
      <dgm:t>
        <a:bodyPr/>
        <a:lstStyle/>
        <a:p>
          <a:r>
            <a:rPr lang="en-US" dirty="0"/>
            <a:t>Agent Notified of New Lead</a:t>
          </a:r>
        </a:p>
      </dgm:t>
    </dgm:pt>
    <dgm:pt modelId="{BF4BAA9D-FC45-4E80-B6AF-F0B82662C065}" type="parTrans" cxnId="{70E84046-3303-4B64-A5F9-EB308CE3D225}">
      <dgm:prSet/>
      <dgm:spPr/>
      <dgm:t>
        <a:bodyPr/>
        <a:lstStyle/>
        <a:p>
          <a:endParaRPr lang="en-US"/>
        </a:p>
      </dgm:t>
    </dgm:pt>
    <dgm:pt modelId="{4DE09499-F0C6-4A07-AD09-DE94A7AAF491}" type="sibTrans" cxnId="{70E84046-3303-4B64-A5F9-EB308CE3D225}">
      <dgm:prSet/>
      <dgm:spPr/>
      <dgm:t>
        <a:bodyPr/>
        <a:lstStyle/>
        <a:p>
          <a:endParaRPr lang="en-US"/>
        </a:p>
      </dgm:t>
    </dgm:pt>
    <dgm:pt modelId="{7C44EC1E-FD11-4A47-92AC-1C68791066D3}">
      <dgm:prSet phldrT="[Text]"/>
      <dgm:spPr/>
      <dgm:t>
        <a:bodyPr/>
        <a:lstStyle/>
        <a:p>
          <a:pPr algn="ctr"/>
          <a:r>
            <a:rPr lang="en-US" dirty="0"/>
            <a:t>Lead contacted by </a:t>
          </a:r>
          <a:r>
            <a:rPr lang="en-US" dirty="0" err="1"/>
            <a:t>Conierge</a:t>
          </a:r>
          <a:endParaRPr lang="en-US" dirty="0"/>
        </a:p>
      </dgm:t>
    </dgm:pt>
    <dgm:pt modelId="{D3A4A569-1C3E-4015-9A4A-05DE99D1425D}" type="parTrans" cxnId="{F7D31A02-19C0-4525-9C17-CB0F112C1953}">
      <dgm:prSet/>
      <dgm:spPr/>
      <dgm:t>
        <a:bodyPr/>
        <a:lstStyle/>
        <a:p>
          <a:endParaRPr lang="en-US"/>
        </a:p>
      </dgm:t>
    </dgm:pt>
    <dgm:pt modelId="{285D4DC0-F1C9-4851-A0FB-E09571DA9CFE}" type="sibTrans" cxnId="{F7D31A02-19C0-4525-9C17-CB0F112C1953}">
      <dgm:prSet/>
      <dgm:spPr/>
      <dgm:t>
        <a:bodyPr/>
        <a:lstStyle/>
        <a:p>
          <a:endParaRPr lang="en-US"/>
        </a:p>
      </dgm:t>
    </dgm:pt>
    <dgm:pt modelId="{45298345-E326-4C1D-B22E-2E1B269AFC3B}">
      <dgm:prSet/>
      <dgm:spPr/>
      <dgm:t>
        <a:bodyPr/>
        <a:lstStyle/>
        <a:p>
          <a:r>
            <a:rPr lang="en-US" dirty="0"/>
            <a:t>Live Transfer to Karim for Conversion</a:t>
          </a:r>
        </a:p>
      </dgm:t>
    </dgm:pt>
    <dgm:pt modelId="{246E623C-3D3B-4DE8-AD30-91F507292F06}" type="parTrans" cxnId="{CD4EE6BB-DB97-4B2C-ADD5-2FA879243976}">
      <dgm:prSet/>
      <dgm:spPr/>
      <dgm:t>
        <a:bodyPr/>
        <a:lstStyle/>
        <a:p>
          <a:endParaRPr lang="en-US"/>
        </a:p>
      </dgm:t>
    </dgm:pt>
    <dgm:pt modelId="{CD385B10-F1EB-459A-BC90-785934AED326}" type="sibTrans" cxnId="{CD4EE6BB-DB97-4B2C-ADD5-2FA879243976}">
      <dgm:prSet/>
      <dgm:spPr/>
      <dgm:t>
        <a:bodyPr/>
        <a:lstStyle/>
        <a:p>
          <a:endParaRPr lang="en-US"/>
        </a:p>
      </dgm:t>
    </dgm:pt>
    <dgm:pt modelId="{509EADC9-CBC7-4A30-9409-04BAB99217E6}" type="pres">
      <dgm:prSet presAssocID="{52AB3491-4811-4101-B804-C9EF1993D7C6}" presName="Name0" presStyleCnt="0">
        <dgm:presLayoutVars>
          <dgm:dir/>
          <dgm:resizeHandles val="exact"/>
        </dgm:presLayoutVars>
      </dgm:prSet>
      <dgm:spPr/>
    </dgm:pt>
    <dgm:pt modelId="{92BC91C9-82BF-46AC-8312-1EDB9396C5DB}" type="pres">
      <dgm:prSet presAssocID="{ACDA0DF0-9341-45D6-BDEF-1BAAC88B6AE8}" presName="node" presStyleLbl="node1" presStyleIdx="0" presStyleCnt="6">
        <dgm:presLayoutVars>
          <dgm:bulletEnabled val="1"/>
        </dgm:presLayoutVars>
      </dgm:prSet>
      <dgm:spPr/>
    </dgm:pt>
    <dgm:pt modelId="{90C22067-D2F0-4F90-B11F-392410C12ADC}" type="pres">
      <dgm:prSet presAssocID="{BBBC4738-378C-40CF-BAC0-A727BC5864EF}" presName="sibTrans" presStyleLbl="sibTrans1D1" presStyleIdx="0" presStyleCnt="5"/>
      <dgm:spPr/>
    </dgm:pt>
    <dgm:pt modelId="{D4EAF73A-D4B7-4EB2-976D-56FCC77AF224}" type="pres">
      <dgm:prSet presAssocID="{BBBC4738-378C-40CF-BAC0-A727BC5864EF}" presName="connectorText" presStyleLbl="sibTrans1D1" presStyleIdx="0" presStyleCnt="5"/>
      <dgm:spPr/>
    </dgm:pt>
    <dgm:pt modelId="{9CBAAFC3-FC77-44DA-A1CA-EE5236A4836D}" type="pres">
      <dgm:prSet presAssocID="{78FE1557-5420-45BC-95E1-4B924E6CCB2D}" presName="node" presStyleLbl="node1" presStyleIdx="1" presStyleCnt="6">
        <dgm:presLayoutVars>
          <dgm:bulletEnabled val="1"/>
        </dgm:presLayoutVars>
      </dgm:prSet>
      <dgm:spPr/>
    </dgm:pt>
    <dgm:pt modelId="{70245443-947F-4D37-8212-140134882E3D}" type="pres">
      <dgm:prSet presAssocID="{D99039EE-9E6C-4F54-B849-7C0132423218}" presName="sibTrans" presStyleLbl="sibTrans1D1" presStyleIdx="1" presStyleCnt="5"/>
      <dgm:spPr/>
    </dgm:pt>
    <dgm:pt modelId="{966E5B65-3654-4B3B-BCA8-FF08940C5904}" type="pres">
      <dgm:prSet presAssocID="{D99039EE-9E6C-4F54-B849-7C0132423218}" presName="connectorText" presStyleLbl="sibTrans1D1" presStyleIdx="1" presStyleCnt="5"/>
      <dgm:spPr/>
    </dgm:pt>
    <dgm:pt modelId="{1E62A2FB-4146-4272-B54F-D42694C864B7}" type="pres">
      <dgm:prSet presAssocID="{7CE075D5-6B38-4FD8-A6B6-ED829D6BA93B}" presName="node" presStyleLbl="node1" presStyleIdx="2" presStyleCnt="6">
        <dgm:presLayoutVars>
          <dgm:bulletEnabled val="1"/>
        </dgm:presLayoutVars>
      </dgm:prSet>
      <dgm:spPr/>
    </dgm:pt>
    <dgm:pt modelId="{2071FC0F-B514-412D-9DD9-B8B88E581292}" type="pres">
      <dgm:prSet presAssocID="{2FD66138-6D39-4B36-B5AD-09ED6A60411B}" presName="sibTrans" presStyleLbl="sibTrans1D1" presStyleIdx="2" presStyleCnt="5"/>
      <dgm:spPr/>
    </dgm:pt>
    <dgm:pt modelId="{0065554E-A60D-4208-A39D-D22653067A36}" type="pres">
      <dgm:prSet presAssocID="{2FD66138-6D39-4B36-B5AD-09ED6A60411B}" presName="connectorText" presStyleLbl="sibTrans1D1" presStyleIdx="2" presStyleCnt="5"/>
      <dgm:spPr/>
    </dgm:pt>
    <dgm:pt modelId="{75EC44DE-C933-4DC9-8B35-F403AD59198E}" type="pres">
      <dgm:prSet presAssocID="{5FD124C1-2C4C-47FF-BAE7-93648BB79280}" presName="node" presStyleLbl="node1" presStyleIdx="3" presStyleCnt="6">
        <dgm:presLayoutVars>
          <dgm:bulletEnabled val="1"/>
        </dgm:presLayoutVars>
      </dgm:prSet>
      <dgm:spPr/>
    </dgm:pt>
    <dgm:pt modelId="{43E57DF8-2B3E-4252-831D-4D21B0008D05}" type="pres">
      <dgm:prSet presAssocID="{4DE09499-F0C6-4A07-AD09-DE94A7AAF491}" presName="sibTrans" presStyleLbl="sibTrans1D1" presStyleIdx="3" presStyleCnt="5"/>
      <dgm:spPr/>
    </dgm:pt>
    <dgm:pt modelId="{15CD4C81-DF6B-4A75-9E48-24A8169804A7}" type="pres">
      <dgm:prSet presAssocID="{4DE09499-F0C6-4A07-AD09-DE94A7AAF491}" presName="connectorText" presStyleLbl="sibTrans1D1" presStyleIdx="3" presStyleCnt="5"/>
      <dgm:spPr/>
    </dgm:pt>
    <dgm:pt modelId="{FCA12E6A-068A-492A-A5BE-82041A0D9197}" type="pres">
      <dgm:prSet presAssocID="{7C44EC1E-FD11-4A47-92AC-1C68791066D3}" presName="node" presStyleLbl="node1" presStyleIdx="4" presStyleCnt="6">
        <dgm:presLayoutVars>
          <dgm:bulletEnabled val="1"/>
        </dgm:presLayoutVars>
      </dgm:prSet>
      <dgm:spPr/>
    </dgm:pt>
    <dgm:pt modelId="{01C6408A-A36C-4DDA-8AAB-946C51BA4270}" type="pres">
      <dgm:prSet presAssocID="{285D4DC0-F1C9-4851-A0FB-E09571DA9CFE}" presName="sibTrans" presStyleLbl="sibTrans1D1" presStyleIdx="4" presStyleCnt="5"/>
      <dgm:spPr/>
    </dgm:pt>
    <dgm:pt modelId="{89ECCDA6-647B-46EE-B425-30629CEFE9A8}" type="pres">
      <dgm:prSet presAssocID="{285D4DC0-F1C9-4851-A0FB-E09571DA9CFE}" presName="connectorText" presStyleLbl="sibTrans1D1" presStyleIdx="4" presStyleCnt="5"/>
      <dgm:spPr/>
    </dgm:pt>
    <dgm:pt modelId="{8AF65792-7F8A-44B5-A26F-2D0B0C28F342}" type="pres">
      <dgm:prSet presAssocID="{45298345-E326-4C1D-B22E-2E1B269AFC3B}" presName="node" presStyleLbl="node1" presStyleIdx="5" presStyleCnt="6">
        <dgm:presLayoutVars>
          <dgm:bulletEnabled val="1"/>
        </dgm:presLayoutVars>
      </dgm:prSet>
      <dgm:spPr/>
    </dgm:pt>
  </dgm:ptLst>
  <dgm:cxnLst>
    <dgm:cxn modelId="{F7D31A02-19C0-4525-9C17-CB0F112C1953}" srcId="{52AB3491-4811-4101-B804-C9EF1993D7C6}" destId="{7C44EC1E-FD11-4A47-92AC-1C68791066D3}" srcOrd="4" destOrd="0" parTransId="{D3A4A569-1C3E-4015-9A4A-05DE99D1425D}" sibTransId="{285D4DC0-F1C9-4851-A0FB-E09571DA9CFE}"/>
    <dgm:cxn modelId="{2BA8A718-3599-4E95-83A8-5200CB2272E7}" type="presOf" srcId="{4DE09499-F0C6-4A07-AD09-DE94A7AAF491}" destId="{15CD4C81-DF6B-4A75-9E48-24A8169804A7}" srcOrd="1" destOrd="0" presId="urn:microsoft.com/office/officeart/2005/8/layout/bProcess3"/>
    <dgm:cxn modelId="{E573271D-8FDA-43DC-A59B-3CA03356B34E}" type="presOf" srcId="{5FD124C1-2C4C-47FF-BAE7-93648BB79280}" destId="{75EC44DE-C933-4DC9-8B35-F403AD59198E}" srcOrd="0" destOrd="0" presId="urn:microsoft.com/office/officeart/2005/8/layout/bProcess3"/>
    <dgm:cxn modelId="{64B33923-E1F7-46AD-AFBE-2A8677F7FC53}" type="presOf" srcId="{2FD66138-6D39-4B36-B5AD-09ED6A60411B}" destId="{0065554E-A60D-4208-A39D-D22653067A36}" srcOrd="1" destOrd="0" presId="urn:microsoft.com/office/officeart/2005/8/layout/bProcess3"/>
    <dgm:cxn modelId="{61439823-3768-4744-B3C9-47BD3B998AF7}" type="presOf" srcId="{285D4DC0-F1C9-4851-A0FB-E09571DA9CFE}" destId="{89ECCDA6-647B-46EE-B425-30629CEFE9A8}" srcOrd="1" destOrd="0" presId="urn:microsoft.com/office/officeart/2005/8/layout/bProcess3"/>
    <dgm:cxn modelId="{3411502E-2573-4158-B516-01A0C61A2139}" type="presOf" srcId="{D99039EE-9E6C-4F54-B849-7C0132423218}" destId="{966E5B65-3654-4B3B-BCA8-FF08940C5904}" srcOrd="1" destOrd="0" presId="urn:microsoft.com/office/officeart/2005/8/layout/bProcess3"/>
    <dgm:cxn modelId="{0AC6373A-8034-4981-AFD3-695BF98EF6CA}" type="presOf" srcId="{52AB3491-4811-4101-B804-C9EF1993D7C6}" destId="{509EADC9-CBC7-4A30-9409-04BAB99217E6}" srcOrd="0" destOrd="0" presId="urn:microsoft.com/office/officeart/2005/8/layout/bProcess3"/>
    <dgm:cxn modelId="{8F99F541-43BA-4112-A583-3BEDE8B433E8}" type="presOf" srcId="{BBBC4738-378C-40CF-BAC0-A727BC5864EF}" destId="{90C22067-D2F0-4F90-B11F-392410C12ADC}" srcOrd="0" destOrd="0" presId="urn:microsoft.com/office/officeart/2005/8/layout/bProcess3"/>
    <dgm:cxn modelId="{70E84046-3303-4B64-A5F9-EB308CE3D225}" srcId="{52AB3491-4811-4101-B804-C9EF1993D7C6}" destId="{5FD124C1-2C4C-47FF-BAE7-93648BB79280}" srcOrd="3" destOrd="0" parTransId="{BF4BAA9D-FC45-4E80-B6AF-F0B82662C065}" sibTransId="{4DE09499-F0C6-4A07-AD09-DE94A7AAF491}"/>
    <dgm:cxn modelId="{ECF0B367-7C15-4BCA-9422-35A32B610BCD}" type="presOf" srcId="{7C44EC1E-FD11-4A47-92AC-1C68791066D3}" destId="{FCA12E6A-068A-492A-A5BE-82041A0D9197}" srcOrd="0" destOrd="0" presId="urn:microsoft.com/office/officeart/2005/8/layout/bProcess3"/>
    <dgm:cxn modelId="{768D8A4E-DC04-45DC-A328-172528EFF3D0}" type="presOf" srcId="{45298345-E326-4C1D-B22E-2E1B269AFC3B}" destId="{8AF65792-7F8A-44B5-A26F-2D0B0C28F342}" srcOrd="0" destOrd="0" presId="urn:microsoft.com/office/officeart/2005/8/layout/bProcess3"/>
    <dgm:cxn modelId="{881B6F92-8914-4E3D-BC45-7DC1A2C20C47}" type="presOf" srcId="{D99039EE-9E6C-4F54-B849-7C0132423218}" destId="{70245443-947F-4D37-8212-140134882E3D}" srcOrd="0" destOrd="0" presId="urn:microsoft.com/office/officeart/2005/8/layout/bProcess3"/>
    <dgm:cxn modelId="{80C2B79C-8862-4028-880B-52D1AB8168ED}" srcId="{52AB3491-4811-4101-B804-C9EF1993D7C6}" destId="{78FE1557-5420-45BC-95E1-4B924E6CCB2D}" srcOrd="1" destOrd="0" parTransId="{9ADDE970-AE91-41C8-9611-9F74A173F7E0}" sibTransId="{D99039EE-9E6C-4F54-B849-7C0132423218}"/>
    <dgm:cxn modelId="{9174AAA2-CDF7-4307-9614-9F18AF64E972}" srcId="{52AB3491-4811-4101-B804-C9EF1993D7C6}" destId="{ACDA0DF0-9341-45D6-BDEF-1BAAC88B6AE8}" srcOrd="0" destOrd="0" parTransId="{840B6494-168D-4588-A61C-E70F865F61E7}" sibTransId="{BBBC4738-378C-40CF-BAC0-A727BC5864EF}"/>
    <dgm:cxn modelId="{CD4EE6BB-DB97-4B2C-ADD5-2FA879243976}" srcId="{52AB3491-4811-4101-B804-C9EF1993D7C6}" destId="{45298345-E326-4C1D-B22E-2E1B269AFC3B}" srcOrd="5" destOrd="0" parTransId="{246E623C-3D3B-4DE8-AD30-91F507292F06}" sibTransId="{CD385B10-F1EB-459A-BC90-785934AED326}"/>
    <dgm:cxn modelId="{682B9BC0-BA4D-4208-B7D7-6A74CAADA6C7}" type="presOf" srcId="{BBBC4738-378C-40CF-BAC0-A727BC5864EF}" destId="{D4EAF73A-D4B7-4EB2-976D-56FCC77AF224}" srcOrd="1" destOrd="0" presId="urn:microsoft.com/office/officeart/2005/8/layout/bProcess3"/>
    <dgm:cxn modelId="{F8E5FFCA-DCA2-484C-9A82-8DA4A7917E03}" type="presOf" srcId="{7CE075D5-6B38-4FD8-A6B6-ED829D6BA93B}" destId="{1E62A2FB-4146-4272-B54F-D42694C864B7}" srcOrd="0" destOrd="0" presId="urn:microsoft.com/office/officeart/2005/8/layout/bProcess3"/>
    <dgm:cxn modelId="{327112CB-360E-4F28-BF4E-91F9970C165B}" type="presOf" srcId="{2FD66138-6D39-4B36-B5AD-09ED6A60411B}" destId="{2071FC0F-B514-412D-9DD9-B8B88E581292}" srcOrd="0" destOrd="0" presId="urn:microsoft.com/office/officeart/2005/8/layout/bProcess3"/>
    <dgm:cxn modelId="{FD4E30DB-38AC-4672-BC82-733FCB35B3D8}" srcId="{52AB3491-4811-4101-B804-C9EF1993D7C6}" destId="{7CE075D5-6B38-4FD8-A6B6-ED829D6BA93B}" srcOrd="2" destOrd="0" parTransId="{D21CBB74-E7E8-4C35-B821-88690EBC63A1}" sibTransId="{2FD66138-6D39-4B36-B5AD-09ED6A60411B}"/>
    <dgm:cxn modelId="{E06327E1-C193-4DDD-A21F-87B01EDEA916}" type="presOf" srcId="{4DE09499-F0C6-4A07-AD09-DE94A7AAF491}" destId="{43E57DF8-2B3E-4252-831D-4D21B0008D05}" srcOrd="0" destOrd="0" presId="urn:microsoft.com/office/officeart/2005/8/layout/bProcess3"/>
    <dgm:cxn modelId="{D0282AE9-E315-4CA8-A2C9-677141DE256F}" type="presOf" srcId="{ACDA0DF0-9341-45D6-BDEF-1BAAC88B6AE8}" destId="{92BC91C9-82BF-46AC-8312-1EDB9396C5DB}" srcOrd="0" destOrd="0" presId="urn:microsoft.com/office/officeart/2005/8/layout/bProcess3"/>
    <dgm:cxn modelId="{2E176AF7-6B9D-48ED-BDF0-33668B1BB78C}" type="presOf" srcId="{285D4DC0-F1C9-4851-A0FB-E09571DA9CFE}" destId="{01C6408A-A36C-4DDA-8AAB-946C51BA4270}" srcOrd="0" destOrd="0" presId="urn:microsoft.com/office/officeart/2005/8/layout/bProcess3"/>
    <dgm:cxn modelId="{BAC5F7FF-E68B-4AD8-8DD4-5E926BC94008}" type="presOf" srcId="{78FE1557-5420-45BC-95E1-4B924E6CCB2D}" destId="{9CBAAFC3-FC77-44DA-A1CA-EE5236A4836D}" srcOrd="0" destOrd="0" presId="urn:microsoft.com/office/officeart/2005/8/layout/bProcess3"/>
    <dgm:cxn modelId="{F2FF7237-CBD1-4567-8E25-719FCCEE1FE2}" type="presParOf" srcId="{509EADC9-CBC7-4A30-9409-04BAB99217E6}" destId="{92BC91C9-82BF-46AC-8312-1EDB9396C5DB}" srcOrd="0" destOrd="0" presId="urn:microsoft.com/office/officeart/2005/8/layout/bProcess3"/>
    <dgm:cxn modelId="{5655E329-797C-4C73-9041-3E162AFA2D62}" type="presParOf" srcId="{509EADC9-CBC7-4A30-9409-04BAB99217E6}" destId="{90C22067-D2F0-4F90-B11F-392410C12ADC}" srcOrd="1" destOrd="0" presId="urn:microsoft.com/office/officeart/2005/8/layout/bProcess3"/>
    <dgm:cxn modelId="{8357EBFB-037A-4B46-AA24-61ECC346CF4F}" type="presParOf" srcId="{90C22067-D2F0-4F90-B11F-392410C12ADC}" destId="{D4EAF73A-D4B7-4EB2-976D-56FCC77AF224}" srcOrd="0" destOrd="0" presId="urn:microsoft.com/office/officeart/2005/8/layout/bProcess3"/>
    <dgm:cxn modelId="{F674834B-B9D6-4F82-9886-BCFD38715110}" type="presParOf" srcId="{509EADC9-CBC7-4A30-9409-04BAB99217E6}" destId="{9CBAAFC3-FC77-44DA-A1CA-EE5236A4836D}" srcOrd="2" destOrd="0" presId="urn:microsoft.com/office/officeart/2005/8/layout/bProcess3"/>
    <dgm:cxn modelId="{D99E8903-4E4D-48BA-A2FE-815EC4C095CD}" type="presParOf" srcId="{509EADC9-CBC7-4A30-9409-04BAB99217E6}" destId="{70245443-947F-4D37-8212-140134882E3D}" srcOrd="3" destOrd="0" presId="urn:microsoft.com/office/officeart/2005/8/layout/bProcess3"/>
    <dgm:cxn modelId="{C1B16F5D-F94F-4C23-A865-97E12E87EA21}" type="presParOf" srcId="{70245443-947F-4D37-8212-140134882E3D}" destId="{966E5B65-3654-4B3B-BCA8-FF08940C5904}" srcOrd="0" destOrd="0" presId="urn:microsoft.com/office/officeart/2005/8/layout/bProcess3"/>
    <dgm:cxn modelId="{B9439E05-1CB3-4B53-BE44-9484B1467CAC}" type="presParOf" srcId="{509EADC9-CBC7-4A30-9409-04BAB99217E6}" destId="{1E62A2FB-4146-4272-B54F-D42694C864B7}" srcOrd="4" destOrd="0" presId="urn:microsoft.com/office/officeart/2005/8/layout/bProcess3"/>
    <dgm:cxn modelId="{4BCC7502-5AED-44C7-8B1E-34FBA15FE2E7}" type="presParOf" srcId="{509EADC9-CBC7-4A30-9409-04BAB99217E6}" destId="{2071FC0F-B514-412D-9DD9-B8B88E581292}" srcOrd="5" destOrd="0" presId="urn:microsoft.com/office/officeart/2005/8/layout/bProcess3"/>
    <dgm:cxn modelId="{8299C23E-71A3-471E-829D-198D3C7D8087}" type="presParOf" srcId="{2071FC0F-B514-412D-9DD9-B8B88E581292}" destId="{0065554E-A60D-4208-A39D-D22653067A36}" srcOrd="0" destOrd="0" presId="urn:microsoft.com/office/officeart/2005/8/layout/bProcess3"/>
    <dgm:cxn modelId="{672674DA-C051-4057-80CA-0B3FC7A8A177}" type="presParOf" srcId="{509EADC9-CBC7-4A30-9409-04BAB99217E6}" destId="{75EC44DE-C933-4DC9-8B35-F403AD59198E}" srcOrd="6" destOrd="0" presId="urn:microsoft.com/office/officeart/2005/8/layout/bProcess3"/>
    <dgm:cxn modelId="{9D624F20-BB9A-4ACB-855F-92EFF3B83979}" type="presParOf" srcId="{509EADC9-CBC7-4A30-9409-04BAB99217E6}" destId="{43E57DF8-2B3E-4252-831D-4D21B0008D05}" srcOrd="7" destOrd="0" presId="urn:microsoft.com/office/officeart/2005/8/layout/bProcess3"/>
    <dgm:cxn modelId="{99DFA096-707B-4FE2-A9AD-5BF1C8A7FD02}" type="presParOf" srcId="{43E57DF8-2B3E-4252-831D-4D21B0008D05}" destId="{15CD4C81-DF6B-4A75-9E48-24A8169804A7}" srcOrd="0" destOrd="0" presId="urn:microsoft.com/office/officeart/2005/8/layout/bProcess3"/>
    <dgm:cxn modelId="{62547FB8-1FE2-4751-ABB8-B0CEEF74A29C}" type="presParOf" srcId="{509EADC9-CBC7-4A30-9409-04BAB99217E6}" destId="{FCA12E6A-068A-492A-A5BE-82041A0D9197}" srcOrd="8" destOrd="0" presId="urn:microsoft.com/office/officeart/2005/8/layout/bProcess3"/>
    <dgm:cxn modelId="{B940796D-C15F-4ABC-A92E-CB2860E8448C}" type="presParOf" srcId="{509EADC9-CBC7-4A30-9409-04BAB99217E6}" destId="{01C6408A-A36C-4DDA-8AAB-946C51BA4270}" srcOrd="9" destOrd="0" presId="urn:microsoft.com/office/officeart/2005/8/layout/bProcess3"/>
    <dgm:cxn modelId="{EA5DFC95-E743-4E30-BFD9-2D43A39B1193}" type="presParOf" srcId="{01C6408A-A36C-4DDA-8AAB-946C51BA4270}" destId="{89ECCDA6-647B-46EE-B425-30629CEFE9A8}" srcOrd="0" destOrd="0" presId="urn:microsoft.com/office/officeart/2005/8/layout/bProcess3"/>
    <dgm:cxn modelId="{090A8CB0-5BA6-4C93-A179-A77EE6D87D69}" type="presParOf" srcId="{509EADC9-CBC7-4A30-9409-04BAB99217E6}" destId="{8AF65792-7F8A-44B5-A26F-2D0B0C28F34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B3491-4811-4101-B804-C9EF1993D7C6}" type="doc">
      <dgm:prSet loTypeId="urn:microsoft.com/office/officeart/2005/8/layout/bProcess3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CDA0DF0-9341-45D6-BDEF-1BAAC88B6AE8}">
      <dgm:prSet phldrT="[Text]"/>
      <dgm:spPr/>
      <dgm:t>
        <a:bodyPr/>
        <a:lstStyle/>
        <a:p>
          <a:r>
            <a:rPr lang="en-US" dirty="0"/>
            <a:t>If Lead Not contacted</a:t>
          </a:r>
        </a:p>
      </dgm:t>
    </dgm:pt>
    <dgm:pt modelId="{840B6494-168D-4588-A61C-E70F865F61E7}" type="parTrans" cxnId="{9174AAA2-CDF7-4307-9614-9F18AF64E972}">
      <dgm:prSet/>
      <dgm:spPr/>
      <dgm:t>
        <a:bodyPr/>
        <a:lstStyle/>
        <a:p>
          <a:endParaRPr lang="en-US"/>
        </a:p>
      </dgm:t>
    </dgm:pt>
    <dgm:pt modelId="{BBBC4738-378C-40CF-BAC0-A727BC5864EF}" type="sibTrans" cxnId="{9174AAA2-CDF7-4307-9614-9F18AF64E972}">
      <dgm:prSet/>
      <dgm:spPr/>
      <dgm:t>
        <a:bodyPr/>
        <a:lstStyle/>
        <a:p>
          <a:endParaRPr lang="en-US"/>
        </a:p>
      </dgm:t>
    </dgm:pt>
    <dgm:pt modelId="{78FE1557-5420-45BC-95E1-4B924E6CCB2D}">
      <dgm:prSet phldrT="[Text]"/>
      <dgm:spPr/>
      <dgm:t>
        <a:bodyPr/>
        <a:lstStyle/>
        <a:p>
          <a:r>
            <a:rPr lang="en-US" dirty="0"/>
            <a:t>RTC/Agent to Implement Conversion Program</a:t>
          </a:r>
        </a:p>
      </dgm:t>
    </dgm:pt>
    <dgm:pt modelId="{9ADDE970-AE91-41C8-9611-9F74A173F7E0}" type="parTrans" cxnId="{80C2B79C-8862-4028-880B-52D1AB8168ED}">
      <dgm:prSet/>
      <dgm:spPr/>
      <dgm:t>
        <a:bodyPr/>
        <a:lstStyle/>
        <a:p>
          <a:endParaRPr lang="en-US"/>
        </a:p>
      </dgm:t>
    </dgm:pt>
    <dgm:pt modelId="{D99039EE-9E6C-4F54-B849-7C0132423218}" type="sibTrans" cxnId="{80C2B79C-8862-4028-880B-52D1AB8168ED}">
      <dgm:prSet/>
      <dgm:spPr/>
      <dgm:t>
        <a:bodyPr/>
        <a:lstStyle/>
        <a:p>
          <a:endParaRPr lang="en-US"/>
        </a:p>
      </dgm:t>
    </dgm:pt>
    <dgm:pt modelId="{7CE075D5-6B38-4FD8-A6B6-ED829D6BA93B}">
      <dgm:prSet phldrT="[Text]"/>
      <dgm:spPr/>
      <dgm:t>
        <a:bodyPr/>
        <a:lstStyle/>
        <a:p>
          <a:r>
            <a:rPr lang="en-US" dirty="0"/>
            <a:t>Agent to Call Lead</a:t>
          </a:r>
        </a:p>
      </dgm:t>
    </dgm:pt>
    <dgm:pt modelId="{D21CBB74-E7E8-4C35-B821-88690EBC63A1}" type="parTrans" cxnId="{FD4E30DB-38AC-4672-BC82-733FCB35B3D8}">
      <dgm:prSet/>
      <dgm:spPr/>
      <dgm:t>
        <a:bodyPr/>
        <a:lstStyle/>
        <a:p>
          <a:endParaRPr lang="en-US"/>
        </a:p>
      </dgm:t>
    </dgm:pt>
    <dgm:pt modelId="{2FD66138-6D39-4B36-B5AD-09ED6A60411B}" type="sibTrans" cxnId="{FD4E30DB-38AC-4672-BC82-733FCB35B3D8}">
      <dgm:prSet/>
      <dgm:spPr/>
      <dgm:t>
        <a:bodyPr/>
        <a:lstStyle/>
        <a:p>
          <a:endParaRPr lang="en-US"/>
        </a:p>
      </dgm:t>
    </dgm:pt>
    <dgm:pt modelId="{5FD124C1-2C4C-47FF-BAE7-93648BB79280}">
      <dgm:prSet phldrT="[Text]"/>
      <dgm:spPr/>
      <dgm:t>
        <a:bodyPr/>
        <a:lstStyle/>
        <a:p>
          <a:r>
            <a:rPr lang="en-US" dirty="0" err="1"/>
            <a:t>ReMarketing</a:t>
          </a:r>
          <a:r>
            <a:rPr lang="en-US" dirty="0"/>
            <a:t> Launched</a:t>
          </a:r>
        </a:p>
      </dgm:t>
    </dgm:pt>
    <dgm:pt modelId="{BF4BAA9D-FC45-4E80-B6AF-F0B82662C065}" type="parTrans" cxnId="{70E84046-3303-4B64-A5F9-EB308CE3D225}">
      <dgm:prSet/>
      <dgm:spPr/>
      <dgm:t>
        <a:bodyPr/>
        <a:lstStyle/>
        <a:p>
          <a:endParaRPr lang="en-US"/>
        </a:p>
      </dgm:t>
    </dgm:pt>
    <dgm:pt modelId="{4DE09499-F0C6-4A07-AD09-DE94A7AAF491}" type="sibTrans" cxnId="{70E84046-3303-4B64-A5F9-EB308CE3D225}">
      <dgm:prSet/>
      <dgm:spPr/>
      <dgm:t>
        <a:bodyPr/>
        <a:lstStyle/>
        <a:p>
          <a:endParaRPr lang="en-US"/>
        </a:p>
      </dgm:t>
    </dgm:pt>
    <dgm:pt modelId="{7C44EC1E-FD11-4A47-92AC-1C68791066D3}">
      <dgm:prSet phldrT="[Text]"/>
      <dgm:spPr/>
      <dgm:t>
        <a:bodyPr/>
        <a:lstStyle/>
        <a:p>
          <a:pPr algn="ctr"/>
          <a:r>
            <a:rPr lang="en-US" dirty="0"/>
            <a:t>Schedule Appt.</a:t>
          </a:r>
        </a:p>
      </dgm:t>
    </dgm:pt>
    <dgm:pt modelId="{D3A4A569-1C3E-4015-9A4A-05DE99D1425D}" type="parTrans" cxnId="{F7D31A02-19C0-4525-9C17-CB0F112C1953}">
      <dgm:prSet/>
      <dgm:spPr/>
      <dgm:t>
        <a:bodyPr/>
        <a:lstStyle/>
        <a:p>
          <a:endParaRPr lang="en-US"/>
        </a:p>
      </dgm:t>
    </dgm:pt>
    <dgm:pt modelId="{285D4DC0-F1C9-4851-A0FB-E09571DA9CFE}" type="sibTrans" cxnId="{F7D31A02-19C0-4525-9C17-CB0F112C1953}">
      <dgm:prSet/>
      <dgm:spPr/>
      <dgm:t>
        <a:bodyPr/>
        <a:lstStyle/>
        <a:p>
          <a:endParaRPr lang="en-US"/>
        </a:p>
      </dgm:t>
    </dgm:pt>
    <dgm:pt modelId="{45298345-E326-4C1D-B22E-2E1B269AFC3B}">
      <dgm:prSet/>
      <dgm:spPr/>
      <dgm:t>
        <a:bodyPr/>
        <a:lstStyle/>
        <a:p>
          <a:r>
            <a:rPr lang="en-US" dirty="0"/>
            <a:t>Slow Drip</a:t>
          </a:r>
        </a:p>
      </dgm:t>
    </dgm:pt>
    <dgm:pt modelId="{246E623C-3D3B-4DE8-AD30-91F507292F06}" type="parTrans" cxnId="{CD4EE6BB-DB97-4B2C-ADD5-2FA879243976}">
      <dgm:prSet/>
      <dgm:spPr/>
      <dgm:t>
        <a:bodyPr/>
        <a:lstStyle/>
        <a:p>
          <a:endParaRPr lang="en-US"/>
        </a:p>
      </dgm:t>
    </dgm:pt>
    <dgm:pt modelId="{CD385B10-F1EB-459A-BC90-785934AED326}" type="sibTrans" cxnId="{CD4EE6BB-DB97-4B2C-ADD5-2FA879243976}">
      <dgm:prSet/>
      <dgm:spPr/>
      <dgm:t>
        <a:bodyPr/>
        <a:lstStyle/>
        <a:p>
          <a:endParaRPr lang="en-US"/>
        </a:p>
      </dgm:t>
    </dgm:pt>
    <dgm:pt modelId="{509EADC9-CBC7-4A30-9409-04BAB99217E6}" type="pres">
      <dgm:prSet presAssocID="{52AB3491-4811-4101-B804-C9EF1993D7C6}" presName="Name0" presStyleCnt="0">
        <dgm:presLayoutVars>
          <dgm:dir/>
          <dgm:resizeHandles val="exact"/>
        </dgm:presLayoutVars>
      </dgm:prSet>
      <dgm:spPr/>
    </dgm:pt>
    <dgm:pt modelId="{92BC91C9-82BF-46AC-8312-1EDB9396C5DB}" type="pres">
      <dgm:prSet presAssocID="{ACDA0DF0-9341-45D6-BDEF-1BAAC88B6AE8}" presName="node" presStyleLbl="node1" presStyleIdx="0" presStyleCnt="6">
        <dgm:presLayoutVars>
          <dgm:bulletEnabled val="1"/>
        </dgm:presLayoutVars>
      </dgm:prSet>
      <dgm:spPr/>
    </dgm:pt>
    <dgm:pt modelId="{90C22067-D2F0-4F90-B11F-392410C12ADC}" type="pres">
      <dgm:prSet presAssocID="{BBBC4738-378C-40CF-BAC0-A727BC5864EF}" presName="sibTrans" presStyleLbl="sibTrans1D1" presStyleIdx="0" presStyleCnt="5"/>
      <dgm:spPr/>
    </dgm:pt>
    <dgm:pt modelId="{D4EAF73A-D4B7-4EB2-976D-56FCC77AF224}" type="pres">
      <dgm:prSet presAssocID="{BBBC4738-378C-40CF-BAC0-A727BC5864EF}" presName="connectorText" presStyleLbl="sibTrans1D1" presStyleIdx="0" presStyleCnt="5"/>
      <dgm:spPr/>
    </dgm:pt>
    <dgm:pt modelId="{9CBAAFC3-FC77-44DA-A1CA-EE5236A4836D}" type="pres">
      <dgm:prSet presAssocID="{78FE1557-5420-45BC-95E1-4B924E6CCB2D}" presName="node" presStyleLbl="node1" presStyleIdx="1" presStyleCnt="6">
        <dgm:presLayoutVars>
          <dgm:bulletEnabled val="1"/>
        </dgm:presLayoutVars>
      </dgm:prSet>
      <dgm:spPr/>
    </dgm:pt>
    <dgm:pt modelId="{70245443-947F-4D37-8212-140134882E3D}" type="pres">
      <dgm:prSet presAssocID="{D99039EE-9E6C-4F54-B849-7C0132423218}" presName="sibTrans" presStyleLbl="sibTrans1D1" presStyleIdx="1" presStyleCnt="5"/>
      <dgm:spPr/>
    </dgm:pt>
    <dgm:pt modelId="{966E5B65-3654-4B3B-BCA8-FF08940C5904}" type="pres">
      <dgm:prSet presAssocID="{D99039EE-9E6C-4F54-B849-7C0132423218}" presName="connectorText" presStyleLbl="sibTrans1D1" presStyleIdx="1" presStyleCnt="5"/>
      <dgm:spPr/>
    </dgm:pt>
    <dgm:pt modelId="{1E62A2FB-4146-4272-B54F-D42694C864B7}" type="pres">
      <dgm:prSet presAssocID="{7CE075D5-6B38-4FD8-A6B6-ED829D6BA93B}" presName="node" presStyleLbl="node1" presStyleIdx="2" presStyleCnt="6">
        <dgm:presLayoutVars>
          <dgm:bulletEnabled val="1"/>
        </dgm:presLayoutVars>
      </dgm:prSet>
      <dgm:spPr/>
    </dgm:pt>
    <dgm:pt modelId="{2071FC0F-B514-412D-9DD9-B8B88E581292}" type="pres">
      <dgm:prSet presAssocID="{2FD66138-6D39-4B36-B5AD-09ED6A60411B}" presName="sibTrans" presStyleLbl="sibTrans1D1" presStyleIdx="2" presStyleCnt="5"/>
      <dgm:spPr/>
    </dgm:pt>
    <dgm:pt modelId="{0065554E-A60D-4208-A39D-D22653067A36}" type="pres">
      <dgm:prSet presAssocID="{2FD66138-6D39-4B36-B5AD-09ED6A60411B}" presName="connectorText" presStyleLbl="sibTrans1D1" presStyleIdx="2" presStyleCnt="5"/>
      <dgm:spPr/>
    </dgm:pt>
    <dgm:pt modelId="{75EC44DE-C933-4DC9-8B35-F403AD59198E}" type="pres">
      <dgm:prSet presAssocID="{5FD124C1-2C4C-47FF-BAE7-93648BB79280}" presName="node" presStyleLbl="node1" presStyleIdx="3" presStyleCnt="6">
        <dgm:presLayoutVars>
          <dgm:bulletEnabled val="1"/>
        </dgm:presLayoutVars>
      </dgm:prSet>
      <dgm:spPr/>
    </dgm:pt>
    <dgm:pt modelId="{43E57DF8-2B3E-4252-831D-4D21B0008D05}" type="pres">
      <dgm:prSet presAssocID="{4DE09499-F0C6-4A07-AD09-DE94A7AAF491}" presName="sibTrans" presStyleLbl="sibTrans1D1" presStyleIdx="3" presStyleCnt="5"/>
      <dgm:spPr/>
    </dgm:pt>
    <dgm:pt modelId="{15CD4C81-DF6B-4A75-9E48-24A8169804A7}" type="pres">
      <dgm:prSet presAssocID="{4DE09499-F0C6-4A07-AD09-DE94A7AAF491}" presName="connectorText" presStyleLbl="sibTrans1D1" presStyleIdx="3" presStyleCnt="5"/>
      <dgm:spPr/>
    </dgm:pt>
    <dgm:pt modelId="{FCA12E6A-068A-492A-A5BE-82041A0D9197}" type="pres">
      <dgm:prSet presAssocID="{7C44EC1E-FD11-4A47-92AC-1C68791066D3}" presName="node" presStyleLbl="node1" presStyleIdx="4" presStyleCnt="6">
        <dgm:presLayoutVars>
          <dgm:bulletEnabled val="1"/>
        </dgm:presLayoutVars>
      </dgm:prSet>
      <dgm:spPr/>
    </dgm:pt>
    <dgm:pt modelId="{01C6408A-A36C-4DDA-8AAB-946C51BA4270}" type="pres">
      <dgm:prSet presAssocID="{285D4DC0-F1C9-4851-A0FB-E09571DA9CFE}" presName="sibTrans" presStyleLbl="sibTrans1D1" presStyleIdx="4" presStyleCnt="5"/>
      <dgm:spPr/>
    </dgm:pt>
    <dgm:pt modelId="{89ECCDA6-647B-46EE-B425-30629CEFE9A8}" type="pres">
      <dgm:prSet presAssocID="{285D4DC0-F1C9-4851-A0FB-E09571DA9CFE}" presName="connectorText" presStyleLbl="sibTrans1D1" presStyleIdx="4" presStyleCnt="5"/>
      <dgm:spPr/>
    </dgm:pt>
    <dgm:pt modelId="{8AF65792-7F8A-44B5-A26F-2D0B0C28F342}" type="pres">
      <dgm:prSet presAssocID="{45298345-E326-4C1D-B22E-2E1B269AFC3B}" presName="node" presStyleLbl="node1" presStyleIdx="5" presStyleCnt="6">
        <dgm:presLayoutVars>
          <dgm:bulletEnabled val="1"/>
        </dgm:presLayoutVars>
      </dgm:prSet>
      <dgm:spPr/>
    </dgm:pt>
  </dgm:ptLst>
  <dgm:cxnLst>
    <dgm:cxn modelId="{F7D31A02-19C0-4525-9C17-CB0F112C1953}" srcId="{52AB3491-4811-4101-B804-C9EF1993D7C6}" destId="{7C44EC1E-FD11-4A47-92AC-1C68791066D3}" srcOrd="4" destOrd="0" parTransId="{D3A4A569-1C3E-4015-9A4A-05DE99D1425D}" sibTransId="{285D4DC0-F1C9-4851-A0FB-E09571DA9CFE}"/>
    <dgm:cxn modelId="{2BA8A718-3599-4E95-83A8-5200CB2272E7}" type="presOf" srcId="{4DE09499-F0C6-4A07-AD09-DE94A7AAF491}" destId="{15CD4C81-DF6B-4A75-9E48-24A8169804A7}" srcOrd="1" destOrd="0" presId="urn:microsoft.com/office/officeart/2005/8/layout/bProcess3"/>
    <dgm:cxn modelId="{E573271D-8FDA-43DC-A59B-3CA03356B34E}" type="presOf" srcId="{5FD124C1-2C4C-47FF-BAE7-93648BB79280}" destId="{75EC44DE-C933-4DC9-8B35-F403AD59198E}" srcOrd="0" destOrd="0" presId="urn:microsoft.com/office/officeart/2005/8/layout/bProcess3"/>
    <dgm:cxn modelId="{64B33923-E1F7-46AD-AFBE-2A8677F7FC53}" type="presOf" srcId="{2FD66138-6D39-4B36-B5AD-09ED6A60411B}" destId="{0065554E-A60D-4208-A39D-D22653067A36}" srcOrd="1" destOrd="0" presId="urn:microsoft.com/office/officeart/2005/8/layout/bProcess3"/>
    <dgm:cxn modelId="{61439823-3768-4744-B3C9-47BD3B998AF7}" type="presOf" srcId="{285D4DC0-F1C9-4851-A0FB-E09571DA9CFE}" destId="{89ECCDA6-647B-46EE-B425-30629CEFE9A8}" srcOrd="1" destOrd="0" presId="urn:microsoft.com/office/officeart/2005/8/layout/bProcess3"/>
    <dgm:cxn modelId="{3411502E-2573-4158-B516-01A0C61A2139}" type="presOf" srcId="{D99039EE-9E6C-4F54-B849-7C0132423218}" destId="{966E5B65-3654-4B3B-BCA8-FF08940C5904}" srcOrd="1" destOrd="0" presId="urn:microsoft.com/office/officeart/2005/8/layout/bProcess3"/>
    <dgm:cxn modelId="{0AC6373A-8034-4981-AFD3-695BF98EF6CA}" type="presOf" srcId="{52AB3491-4811-4101-B804-C9EF1993D7C6}" destId="{509EADC9-CBC7-4A30-9409-04BAB99217E6}" srcOrd="0" destOrd="0" presId="urn:microsoft.com/office/officeart/2005/8/layout/bProcess3"/>
    <dgm:cxn modelId="{8F99F541-43BA-4112-A583-3BEDE8B433E8}" type="presOf" srcId="{BBBC4738-378C-40CF-BAC0-A727BC5864EF}" destId="{90C22067-D2F0-4F90-B11F-392410C12ADC}" srcOrd="0" destOrd="0" presId="urn:microsoft.com/office/officeart/2005/8/layout/bProcess3"/>
    <dgm:cxn modelId="{70E84046-3303-4B64-A5F9-EB308CE3D225}" srcId="{52AB3491-4811-4101-B804-C9EF1993D7C6}" destId="{5FD124C1-2C4C-47FF-BAE7-93648BB79280}" srcOrd="3" destOrd="0" parTransId="{BF4BAA9D-FC45-4E80-B6AF-F0B82662C065}" sibTransId="{4DE09499-F0C6-4A07-AD09-DE94A7AAF491}"/>
    <dgm:cxn modelId="{ECF0B367-7C15-4BCA-9422-35A32B610BCD}" type="presOf" srcId="{7C44EC1E-FD11-4A47-92AC-1C68791066D3}" destId="{FCA12E6A-068A-492A-A5BE-82041A0D9197}" srcOrd="0" destOrd="0" presId="urn:microsoft.com/office/officeart/2005/8/layout/bProcess3"/>
    <dgm:cxn modelId="{768D8A4E-DC04-45DC-A328-172528EFF3D0}" type="presOf" srcId="{45298345-E326-4C1D-B22E-2E1B269AFC3B}" destId="{8AF65792-7F8A-44B5-A26F-2D0B0C28F342}" srcOrd="0" destOrd="0" presId="urn:microsoft.com/office/officeart/2005/8/layout/bProcess3"/>
    <dgm:cxn modelId="{881B6F92-8914-4E3D-BC45-7DC1A2C20C47}" type="presOf" srcId="{D99039EE-9E6C-4F54-B849-7C0132423218}" destId="{70245443-947F-4D37-8212-140134882E3D}" srcOrd="0" destOrd="0" presId="urn:microsoft.com/office/officeart/2005/8/layout/bProcess3"/>
    <dgm:cxn modelId="{80C2B79C-8862-4028-880B-52D1AB8168ED}" srcId="{52AB3491-4811-4101-B804-C9EF1993D7C6}" destId="{78FE1557-5420-45BC-95E1-4B924E6CCB2D}" srcOrd="1" destOrd="0" parTransId="{9ADDE970-AE91-41C8-9611-9F74A173F7E0}" sibTransId="{D99039EE-9E6C-4F54-B849-7C0132423218}"/>
    <dgm:cxn modelId="{9174AAA2-CDF7-4307-9614-9F18AF64E972}" srcId="{52AB3491-4811-4101-B804-C9EF1993D7C6}" destId="{ACDA0DF0-9341-45D6-BDEF-1BAAC88B6AE8}" srcOrd="0" destOrd="0" parTransId="{840B6494-168D-4588-A61C-E70F865F61E7}" sibTransId="{BBBC4738-378C-40CF-BAC0-A727BC5864EF}"/>
    <dgm:cxn modelId="{CD4EE6BB-DB97-4B2C-ADD5-2FA879243976}" srcId="{52AB3491-4811-4101-B804-C9EF1993D7C6}" destId="{45298345-E326-4C1D-B22E-2E1B269AFC3B}" srcOrd="5" destOrd="0" parTransId="{246E623C-3D3B-4DE8-AD30-91F507292F06}" sibTransId="{CD385B10-F1EB-459A-BC90-785934AED326}"/>
    <dgm:cxn modelId="{682B9BC0-BA4D-4208-B7D7-6A74CAADA6C7}" type="presOf" srcId="{BBBC4738-378C-40CF-BAC0-A727BC5864EF}" destId="{D4EAF73A-D4B7-4EB2-976D-56FCC77AF224}" srcOrd="1" destOrd="0" presId="urn:microsoft.com/office/officeart/2005/8/layout/bProcess3"/>
    <dgm:cxn modelId="{F8E5FFCA-DCA2-484C-9A82-8DA4A7917E03}" type="presOf" srcId="{7CE075D5-6B38-4FD8-A6B6-ED829D6BA93B}" destId="{1E62A2FB-4146-4272-B54F-D42694C864B7}" srcOrd="0" destOrd="0" presId="urn:microsoft.com/office/officeart/2005/8/layout/bProcess3"/>
    <dgm:cxn modelId="{327112CB-360E-4F28-BF4E-91F9970C165B}" type="presOf" srcId="{2FD66138-6D39-4B36-B5AD-09ED6A60411B}" destId="{2071FC0F-B514-412D-9DD9-B8B88E581292}" srcOrd="0" destOrd="0" presId="urn:microsoft.com/office/officeart/2005/8/layout/bProcess3"/>
    <dgm:cxn modelId="{FD4E30DB-38AC-4672-BC82-733FCB35B3D8}" srcId="{52AB3491-4811-4101-B804-C9EF1993D7C6}" destId="{7CE075D5-6B38-4FD8-A6B6-ED829D6BA93B}" srcOrd="2" destOrd="0" parTransId="{D21CBB74-E7E8-4C35-B821-88690EBC63A1}" sibTransId="{2FD66138-6D39-4B36-B5AD-09ED6A60411B}"/>
    <dgm:cxn modelId="{E06327E1-C193-4DDD-A21F-87B01EDEA916}" type="presOf" srcId="{4DE09499-F0C6-4A07-AD09-DE94A7AAF491}" destId="{43E57DF8-2B3E-4252-831D-4D21B0008D05}" srcOrd="0" destOrd="0" presId="urn:microsoft.com/office/officeart/2005/8/layout/bProcess3"/>
    <dgm:cxn modelId="{D0282AE9-E315-4CA8-A2C9-677141DE256F}" type="presOf" srcId="{ACDA0DF0-9341-45D6-BDEF-1BAAC88B6AE8}" destId="{92BC91C9-82BF-46AC-8312-1EDB9396C5DB}" srcOrd="0" destOrd="0" presId="urn:microsoft.com/office/officeart/2005/8/layout/bProcess3"/>
    <dgm:cxn modelId="{2E176AF7-6B9D-48ED-BDF0-33668B1BB78C}" type="presOf" srcId="{285D4DC0-F1C9-4851-A0FB-E09571DA9CFE}" destId="{01C6408A-A36C-4DDA-8AAB-946C51BA4270}" srcOrd="0" destOrd="0" presId="urn:microsoft.com/office/officeart/2005/8/layout/bProcess3"/>
    <dgm:cxn modelId="{BAC5F7FF-E68B-4AD8-8DD4-5E926BC94008}" type="presOf" srcId="{78FE1557-5420-45BC-95E1-4B924E6CCB2D}" destId="{9CBAAFC3-FC77-44DA-A1CA-EE5236A4836D}" srcOrd="0" destOrd="0" presId="urn:microsoft.com/office/officeart/2005/8/layout/bProcess3"/>
    <dgm:cxn modelId="{F2FF7237-CBD1-4567-8E25-719FCCEE1FE2}" type="presParOf" srcId="{509EADC9-CBC7-4A30-9409-04BAB99217E6}" destId="{92BC91C9-82BF-46AC-8312-1EDB9396C5DB}" srcOrd="0" destOrd="0" presId="urn:microsoft.com/office/officeart/2005/8/layout/bProcess3"/>
    <dgm:cxn modelId="{5655E329-797C-4C73-9041-3E162AFA2D62}" type="presParOf" srcId="{509EADC9-CBC7-4A30-9409-04BAB99217E6}" destId="{90C22067-D2F0-4F90-B11F-392410C12ADC}" srcOrd="1" destOrd="0" presId="urn:microsoft.com/office/officeart/2005/8/layout/bProcess3"/>
    <dgm:cxn modelId="{8357EBFB-037A-4B46-AA24-61ECC346CF4F}" type="presParOf" srcId="{90C22067-D2F0-4F90-B11F-392410C12ADC}" destId="{D4EAF73A-D4B7-4EB2-976D-56FCC77AF224}" srcOrd="0" destOrd="0" presId="urn:microsoft.com/office/officeart/2005/8/layout/bProcess3"/>
    <dgm:cxn modelId="{F674834B-B9D6-4F82-9886-BCFD38715110}" type="presParOf" srcId="{509EADC9-CBC7-4A30-9409-04BAB99217E6}" destId="{9CBAAFC3-FC77-44DA-A1CA-EE5236A4836D}" srcOrd="2" destOrd="0" presId="urn:microsoft.com/office/officeart/2005/8/layout/bProcess3"/>
    <dgm:cxn modelId="{D99E8903-4E4D-48BA-A2FE-815EC4C095CD}" type="presParOf" srcId="{509EADC9-CBC7-4A30-9409-04BAB99217E6}" destId="{70245443-947F-4D37-8212-140134882E3D}" srcOrd="3" destOrd="0" presId="urn:microsoft.com/office/officeart/2005/8/layout/bProcess3"/>
    <dgm:cxn modelId="{C1B16F5D-F94F-4C23-A865-97E12E87EA21}" type="presParOf" srcId="{70245443-947F-4D37-8212-140134882E3D}" destId="{966E5B65-3654-4B3B-BCA8-FF08940C5904}" srcOrd="0" destOrd="0" presId="urn:microsoft.com/office/officeart/2005/8/layout/bProcess3"/>
    <dgm:cxn modelId="{B9439E05-1CB3-4B53-BE44-9484B1467CAC}" type="presParOf" srcId="{509EADC9-CBC7-4A30-9409-04BAB99217E6}" destId="{1E62A2FB-4146-4272-B54F-D42694C864B7}" srcOrd="4" destOrd="0" presId="urn:microsoft.com/office/officeart/2005/8/layout/bProcess3"/>
    <dgm:cxn modelId="{4BCC7502-5AED-44C7-8B1E-34FBA15FE2E7}" type="presParOf" srcId="{509EADC9-CBC7-4A30-9409-04BAB99217E6}" destId="{2071FC0F-B514-412D-9DD9-B8B88E581292}" srcOrd="5" destOrd="0" presId="urn:microsoft.com/office/officeart/2005/8/layout/bProcess3"/>
    <dgm:cxn modelId="{8299C23E-71A3-471E-829D-198D3C7D8087}" type="presParOf" srcId="{2071FC0F-B514-412D-9DD9-B8B88E581292}" destId="{0065554E-A60D-4208-A39D-D22653067A36}" srcOrd="0" destOrd="0" presId="urn:microsoft.com/office/officeart/2005/8/layout/bProcess3"/>
    <dgm:cxn modelId="{672674DA-C051-4057-80CA-0B3FC7A8A177}" type="presParOf" srcId="{509EADC9-CBC7-4A30-9409-04BAB99217E6}" destId="{75EC44DE-C933-4DC9-8B35-F403AD59198E}" srcOrd="6" destOrd="0" presId="urn:microsoft.com/office/officeart/2005/8/layout/bProcess3"/>
    <dgm:cxn modelId="{9D624F20-BB9A-4ACB-855F-92EFF3B83979}" type="presParOf" srcId="{509EADC9-CBC7-4A30-9409-04BAB99217E6}" destId="{43E57DF8-2B3E-4252-831D-4D21B0008D05}" srcOrd="7" destOrd="0" presId="urn:microsoft.com/office/officeart/2005/8/layout/bProcess3"/>
    <dgm:cxn modelId="{99DFA096-707B-4FE2-A9AD-5BF1C8A7FD02}" type="presParOf" srcId="{43E57DF8-2B3E-4252-831D-4D21B0008D05}" destId="{15CD4C81-DF6B-4A75-9E48-24A8169804A7}" srcOrd="0" destOrd="0" presId="urn:microsoft.com/office/officeart/2005/8/layout/bProcess3"/>
    <dgm:cxn modelId="{62547FB8-1FE2-4751-ABB8-B0CEEF74A29C}" type="presParOf" srcId="{509EADC9-CBC7-4A30-9409-04BAB99217E6}" destId="{FCA12E6A-068A-492A-A5BE-82041A0D9197}" srcOrd="8" destOrd="0" presId="urn:microsoft.com/office/officeart/2005/8/layout/bProcess3"/>
    <dgm:cxn modelId="{B940796D-C15F-4ABC-A92E-CB2860E8448C}" type="presParOf" srcId="{509EADC9-CBC7-4A30-9409-04BAB99217E6}" destId="{01C6408A-A36C-4DDA-8AAB-946C51BA4270}" srcOrd="9" destOrd="0" presId="urn:microsoft.com/office/officeart/2005/8/layout/bProcess3"/>
    <dgm:cxn modelId="{EA5DFC95-E743-4E30-BFD9-2D43A39B1193}" type="presParOf" srcId="{01C6408A-A36C-4DDA-8AAB-946C51BA4270}" destId="{89ECCDA6-647B-46EE-B425-30629CEFE9A8}" srcOrd="0" destOrd="0" presId="urn:microsoft.com/office/officeart/2005/8/layout/bProcess3"/>
    <dgm:cxn modelId="{090A8CB0-5BA6-4C93-A179-A77EE6D87D69}" type="presParOf" srcId="{509EADC9-CBC7-4A30-9409-04BAB99217E6}" destId="{8AF65792-7F8A-44B5-A26F-2D0B0C28F34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22067-D2F0-4F90-B11F-392410C12ADC}">
      <dsp:nvSpPr>
        <dsp:cNvPr id="0" name=""/>
        <dsp:cNvSpPr/>
      </dsp:nvSpPr>
      <dsp:spPr>
        <a:xfrm>
          <a:off x="3134498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6696" y="871017"/>
        <a:ext cx="33420" cy="6684"/>
      </dsp:txXfrm>
    </dsp:sp>
    <dsp:sp modelId="{92BC91C9-82BF-46AC-8312-1EDB9396C5DB}">
      <dsp:nvSpPr>
        <dsp:cNvPr id="0" name=""/>
        <dsp:cNvSpPr/>
      </dsp:nvSpPr>
      <dsp:spPr>
        <a:xfrm>
          <a:off x="230131" y="2509"/>
          <a:ext cx="2906166" cy="1743700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Lead Generated </a:t>
          </a:r>
        </a:p>
      </dsp:txBody>
      <dsp:txXfrm>
        <a:off x="230131" y="2509"/>
        <a:ext cx="2906166" cy="1743700"/>
      </dsp:txXfrm>
    </dsp:sp>
    <dsp:sp modelId="{70245443-947F-4D37-8212-140134882E3D}">
      <dsp:nvSpPr>
        <dsp:cNvPr id="0" name=""/>
        <dsp:cNvSpPr/>
      </dsp:nvSpPr>
      <dsp:spPr>
        <a:xfrm>
          <a:off x="6709083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64230"/>
              <a:satOff val="-1034"/>
              <a:lumOff val="10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1282" y="871017"/>
        <a:ext cx="33420" cy="6684"/>
      </dsp:txXfrm>
    </dsp:sp>
    <dsp:sp modelId="{9CBAAFC3-FC77-44DA-A1CA-EE5236A4836D}">
      <dsp:nvSpPr>
        <dsp:cNvPr id="0" name=""/>
        <dsp:cNvSpPr/>
      </dsp:nvSpPr>
      <dsp:spPr>
        <a:xfrm>
          <a:off x="3804716" y="2509"/>
          <a:ext cx="2906166" cy="1743700"/>
        </a:xfrm>
        <a:prstGeom prst="rect">
          <a:avLst/>
        </a:prstGeom>
        <a:solidFill>
          <a:schemeClr val="accent4">
            <a:shade val="50000"/>
            <a:hueOff val="50683"/>
            <a:satOff val="1674"/>
            <a:lumOff val="12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Lead called by Concierge</a:t>
          </a:r>
        </a:p>
      </dsp:txBody>
      <dsp:txXfrm>
        <a:off x="3804716" y="2509"/>
        <a:ext cx="2906166" cy="1743700"/>
      </dsp:txXfrm>
    </dsp:sp>
    <dsp:sp modelId="{2071FC0F-B514-412D-9DD9-B8B88E581292}">
      <dsp:nvSpPr>
        <dsp:cNvPr id="0" name=""/>
        <dsp:cNvSpPr/>
      </dsp:nvSpPr>
      <dsp:spPr>
        <a:xfrm>
          <a:off x="1683214" y="1744409"/>
          <a:ext cx="7149170" cy="637818"/>
        </a:xfrm>
        <a:custGeom>
          <a:avLst/>
          <a:gdLst/>
          <a:ahLst/>
          <a:cxnLst/>
          <a:rect l="0" t="0" r="0" b="0"/>
          <a:pathLst>
            <a:path>
              <a:moveTo>
                <a:pt x="7149170" y="0"/>
              </a:moveTo>
              <a:lnTo>
                <a:pt x="7149170" y="336009"/>
              </a:lnTo>
              <a:lnTo>
                <a:pt x="0" y="336009"/>
              </a:lnTo>
              <a:lnTo>
                <a:pt x="0" y="637818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128459"/>
              <a:satOff val="-2068"/>
              <a:lumOff val="203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8291" y="2059976"/>
        <a:ext cx="359017" cy="6684"/>
      </dsp:txXfrm>
    </dsp:sp>
    <dsp:sp modelId="{1E62A2FB-4146-4272-B54F-D42694C864B7}">
      <dsp:nvSpPr>
        <dsp:cNvPr id="0" name=""/>
        <dsp:cNvSpPr/>
      </dsp:nvSpPr>
      <dsp:spPr>
        <a:xfrm>
          <a:off x="7379301" y="2509"/>
          <a:ext cx="2906166" cy="1743700"/>
        </a:xfrm>
        <a:prstGeom prst="rect">
          <a:avLst/>
        </a:prstGeom>
        <a:solidFill>
          <a:schemeClr val="accent4">
            <a:shade val="50000"/>
            <a:hueOff val="101367"/>
            <a:satOff val="3349"/>
            <a:lumOff val="25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Lead placed in CRM w/Notes</a:t>
          </a:r>
        </a:p>
      </dsp:txBody>
      <dsp:txXfrm>
        <a:off x="7379301" y="2509"/>
        <a:ext cx="2906166" cy="1743700"/>
      </dsp:txXfrm>
    </dsp:sp>
    <dsp:sp modelId="{43E57DF8-2B3E-4252-831D-4D21B0008D05}">
      <dsp:nvSpPr>
        <dsp:cNvPr id="0" name=""/>
        <dsp:cNvSpPr/>
      </dsp:nvSpPr>
      <dsp:spPr>
        <a:xfrm>
          <a:off x="3134498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128459"/>
              <a:satOff val="-2068"/>
              <a:lumOff val="203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6696" y="3283135"/>
        <a:ext cx="33420" cy="6684"/>
      </dsp:txXfrm>
    </dsp:sp>
    <dsp:sp modelId="{75EC44DE-C933-4DC9-8B35-F403AD59198E}">
      <dsp:nvSpPr>
        <dsp:cNvPr id="0" name=""/>
        <dsp:cNvSpPr/>
      </dsp:nvSpPr>
      <dsp:spPr>
        <a:xfrm>
          <a:off x="230131" y="2414627"/>
          <a:ext cx="2906166" cy="1743700"/>
        </a:xfrm>
        <a:prstGeom prst="rect">
          <a:avLst/>
        </a:prstGeom>
        <a:solidFill>
          <a:schemeClr val="accent4">
            <a:shade val="50000"/>
            <a:hueOff val="152050"/>
            <a:satOff val="5023"/>
            <a:lumOff val="375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Agent Notified of New Lead</a:t>
          </a:r>
        </a:p>
      </dsp:txBody>
      <dsp:txXfrm>
        <a:off x="230131" y="2414627"/>
        <a:ext cx="2906166" cy="1743700"/>
      </dsp:txXfrm>
    </dsp:sp>
    <dsp:sp modelId="{01C6408A-A36C-4DDA-8AAB-946C51BA4270}">
      <dsp:nvSpPr>
        <dsp:cNvPr id="0" name=""/>
        <dsp:cNvSpPr/>
      </dsp:nvSpPr>
      <dsp:spPr>
        <a:xfrm>
          <a:off x="6709083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64230"/>
              <a:satOff val="-1034"/>
              <a:lumOff val="10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1282" y="3283135"/>
        <a:ext cx="33420" cy="6684"/>
      </dsp:txXfrm>
    </dsp:sp>
    <dsp:sp modelId="{FCA12E6A-068A-492A-A5BE-82041A0D9197}">
      <dsp:nvSpPr>
        <dsp:cNvPr id="0" name=""/>
        <dsp:cNvSpPr/>
      </dsp:nvSpPr>
      <dsp:spPr>
        <a:xfrm>
          <a:off x="3804716" y="2414627"/>
          <a:ext cx="2906166" cy="1743700"/>
        </a:xfrm>
        <a:prstGeom prst="rect">
          <a:avLst/>
        </a:prstGeom>
        <a:solidFill>
          <a:schemeClr val="accent4">
            <a:shade val="50000"/>
            <a:hueOff val="101367"/>
            <a:satOff val="3349"/>
            <a:lumOff val="25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Lead contacted by </a:t>
          </a:r>
          <a:r>
            <a:rPr lang="en-US" sz="3000" kern="1200" dirty="0" err="1"/>
            <a:t>Conierge</a:t>
          </a:r>
          <a:endParaRPr lang="en-US" sz="3000" kern="1200" dirty="0"/>
        </a:p>
      </dsp:txBody>
      <dsp:txXfrm>
        <a:off x="3804716" y="2414627"/>
        <a:ext cx="2906166" cy="1743700"/>
      </dsp:txXfrm>
    </dsp:sp>
    <dsp:sp modelId="{8AF65792-7F8A-44B5-A26F-2D0B0C28F342}">
      <dsp:nvSpPr>
        <dsp:cNvPr id="0" name=""/>
        <dsp:cNvSpPr/>
      </dsp:nvSpPr>
      <dsp:spPr>
        <a:xfrm>
          <a:off x="7379301" y="2414627"/>
          <a:ext cx="2906166" cy="1743700"/>
        </a:xfrm>
        <a:prstGeom prst="rect">
          <a:avLst/>
        </a:prstGeom>
        <a:solidFill>
          <a:schemeClr val="accent4">
            <a:shade val="50000"/>
            <a:hueOff val="50683"/>
            <a:satOff val="1674"/>
            <a:lumOff val="12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Live Transfer to Karim for Conversion</a:t>
          </a:r>
        </a:p>
      </dsp:txBody>
      <dsp:txXfrm>
        <a:off x="7379301" y="2414627"/>
        <a:ext cx="2906166" cy="1743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22067-D2F0-4F90-B11F-392410C12ADC}">
      <dsp:nvSpPr>
        <dsp:cNvPr id="0" name=""/>
        <dsp:cNvSpPr/>
      </dsp:nvSpPr>
      <dsp:spPr>
        <a:xfrm>
          <a:off x="3134498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6696" y="871017"/>
        <a:ext cx="33420" cy="6684"/>
      </dsp:txXfrm>
    </dsp:sp>
    <dsp:sp modelId="{92BC91C9-82BF-46AC-8312-1EDB9396C5DB}">
      <dsp:nvSpPr>
        <dsp:cNvPr id="0" name=""/>
        <dsp:cNvSpPr/>
      </dsp:nvSpPr>
      <dsp:spPr>
        <a:xfrm>
          <a:off x="230131" y="2509"/>
          <a:ext cx="2906166" cy="1743700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Lead Not contacted</a:t>
          </a:r>
        </a:p>
      </dsp:txBody>
      <dsp:txXfrm>
        <a:off x="230131" y="2509"/>
        <a:ext cx="2906166" cy="1743700"/>
      </dsp:txXfrm>
    </dsp:sp>
    <dsp:sp modelId="{70245443-947F-4D37-8212-140134882E3D}">
      <dsp:nvSpPr>
        <dsp:cNvPr id="0" name=""/>
        <dsp:cNvSpPr/>
      </dsp:nvSpPr>
      <dsp:spPr>
        <a:xfrm>
          <a:off x="6709083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64230"/>
              <a:satOff val="-1034"/>
              <a:lumOff val="10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1282" y="871017"/>
        <a:ext cx="33420" cy="6684"/>
      </dsp:txXfrm>
    </dsp:sp>
    <dsp:sp modelId="{9CBAAFC3-FC77-44DA-A1CA-EE5236A4836D}">
      <dsp:nvSpPr>
        <dsp:cNvPr id="0" name=""/>
        <dsp:cNvSpPr/>
      </dsp:nvSpPr>
      <dsp:spPr>
        <a:xfrm>
          <a:off x="3804716" y="2509"/>
          <a:ext cx="2906166" cy="1743700"/>
        </a:xfrm>
        <a:prstGeom prst="rect">
          <a:avLst/>
        </a:prstGeom>
        <a:solidFill>
          <a:schemeClr val="accent4">
            <a:shade val="50000"/>
            <a:hueOff val="50683"/>
            <a:satOff val="1674"/>
            <a:lumOff val="12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RTC/Agent to Implement Conversion Program</a:t>
          </a:r>
        </a:p>
      </dsp:txBody>
      <dsp:txXfrm>
        <a:off x="3804716" y="2509"/>
        <a:ext cx="2906166" cy="1743700"/>
      </dsp:txXfrm>
    </dsp:sp>
    <dsp:sp modelId="{2071FC0F-B514-412D-9DD9-B8B88E581292}">
      <dsp:nvSpPr>
        <dsp:cNvPr id="0" name=""/>
        <dsp:cNvSpPr/>
      </dsp:nvSpPr>
      <dsp:spPr>
        <a:xfrm>
          <a:off x="1683214" y="1744409"/>
          <a:ext cx="7149170" cy="637818"/>
        </a:xfrm>
        <a:custGeom>
          <a:avLst/>
          <a:gdLst/>
          <a:ahLst/>
          <a:cxnLst/>
          <a:rect l="0" t="0" r="0" b="0"/>
          <a:pathLst>
            <a:path>
              <a:moveTo>
                <a:pt x="7149170" y="0"/>
              </a:moveTo>
              <a:lnTo>
                <a:pt x="7149170" y="336009"/>
              </a:lnTo>
              <a:lnTo>
                <a:pt x="0" y="336009"/>
              </a:lnTo>
              <a:lnTo>
                <a:pt x="0" y="637818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128459"/>
              <a:satOff val="-2068"/>
              <a:lumOff val="203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8291" y="2059976"/>
        <a:ext cx="359017" cy="6684"/>
      </dsp:txXfrm>
    </dsp:sp>
    <dsp:sp modelId="{1E62A2FB-4146-4272-B54F-D42694C864B7}">
      <dsp:nvSpPr>
        <dsp:cNvPr id="0" name=""/>
        <dsp:cNvSpPr/>
      </dsp:nvSpPr>
      <dsp:spPr>
        <a:xfrm>
          <a:off x="7379301" y="2509"/>
          <a:ext cx="2906166" cy="1743700"/>
        </a:xfrm>
        <a:prstGeom prst="rect">
          <a:avLst/>
        </a:prstGeom>
        <a:solidFill>
          <a:schemeClr val="accent4">
            <a:shade val="50000"/>
            <a:hueOff val="101367"/>
            <a:satOff val="3349"/>
            <a:lumOff val="25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Agent to Call Lead</a:t>
          </a:r>
        </a:p>
      </dsp:txBody>
      <dsp:txXfrm>
        <a:off x="7379301" y="2509"/>
        <a:ext cx="2906166" cy="1743700"/>
      </dsp:txXfrm>
    </dsp:sp>
    <dsp:sp modelId="{43E57DF8-2B3E-4252-831D-4D21B0008D05}">
      <dsp:nvSpPr>
        <dsp:cNvPr id="0" name=""/>
        <dsp:cNvSpPr/>
      </dsp:nvSpPr>
      <dsp:spPr>
        <a:xfrm>
          <a:off x="3134498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128459"/>
              <a:satOff val="-2068"/>
              <a:lumOff val="203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6696" y="3283135"/>
        <a:ext cx="33420" cy="6684"/>
      </dsp:txXfrm>
    </dsp:sp>
    <dsp:sp modelId="{75EC44DE-C933-4DC9-8B35-F403AD59198E}">
      <dsp:nvSpPr>
        <dsp:cNvPr id="0" name=""/>
        <dsp:cNvSpPr/>
      </dsp:nvSpPr>
      <dsp:spPr>
        <a:xfrm>
          <a:off x="230131" y="2414627"/>
          <a:ext cx="2906166" cy="1743700"/>
        </a:xfrm>
        <a:prstGeom prst="rect">
          <a:avLst/>
        </a:prstGeom>
        <a:solidFill>
          <a:schemeClr val="accent4">
            <a:shade val="50000"/>
            <a:hueOff val="152050"/>
            <a:satOff val="5023"/>
            <a:lumOff val="375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ReMarketing</a:t>
          </a:r>
          <a:r>
            <a:rPr lang="en-US" sz="2400" kern="1200" dirty="0"/>
            <a:t> Launched</a:t>
          </a:r>
        </a:p>
      </dsp:txBody>
      <dsp:txXfrm>
        <a:off x="230131" y="2414627"/>
        <a:ext cx="2906166" cy="1743700"/>
      </dsp:txXfrm>
    </dsp:sp>
    <dsp:sp modelId="{01C6408A-A36C-4DDA-8AAB-946C51BA4270}">
      <dsp:nvSpPr>
        <dsp:cNvPr id="0" name=""/>
        <dsp:cNvSpPr/>
      </dsp:nvSpPr>
      <dsp:spPr>
        <a:xfrm>
          <a:off x="6709083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4">
              <a:shade val="90000"/>
              <a:hueOff val="64230"/>
              <a:satOff val="-1034"/>
              <a:lumOff val="10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11282" y="3283135"/>
        <a:ext cx="33420" cy="6684"/>
      </dsp:txXfrm>
    </dsp:sp>
    <dsp:sp modelId="{FCA12E6A-068A-492A-A5BE-82041A0D9197}">
      <dsp:nvSpPr>
        <dsp:cNvPr id="0" name=""/>
        <dsp:cNvSpPr/>
      </dsp:nvSpPr>
      <dsp:spPr>
        <a:xfrm>
          <a:off x="3804716" y="2414627"/>
          <a:ext cx="2906166" cy="1743700"/>
        </a:xfrm>
        <a:prstGeom prst="rect">
          <a:avLst/>
        </a:prstGeom>
        <a:solidFill>
          <a:schemeClr val="accent4">
            <a:shade val="50000"/>
            <a:hueOff val="101367"/>
            <a:satOff val="3349"/>
            <a:lumOff val="250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Schedule Appt.</a:t>
          </a:r>
        </a:p>
      </dsp:txBody>
      <dsp:txXfrm>
        <a:off x="3804716" y="2414627"/>
        <a:ext cx="2906166" cy="1743700"/>
      </dsp:txXfrm>
    </dsp:sp>
    <dsp:sp modelId="{8AF65792-7F8A-44B5-A26F-2D0B0C28F342}">
      <dsp:nvSpPr>
        <dsp:cNvPr id="0" name=""/>
        <dsp:cNvSpPr/>
      </dsp:nvSpPr>
      <dsp:spPr>
        <a:xfrm>
          <a:off x="7379301" y="2414627"/>
          <a:ext cx="2906166" cy="1743700"/>
        </a:xfrm>
        <a:prstGeom prst="rect">
          <a:avLst/>
        </a:prstGeom>
        <a:solidFill>
          <a:schemeClr val="accent4">
            <a:shade val="50000"/>
            <a:hueOff val="50683"/>
            <a:satOff val="1674"/>
            <a:lumOff val="12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Slow Drip</a:t>
          </a:r>
        </a:p>
      </dsp:txBody>
      <dsp:txXfrm>
        <a:off x="7379301" y="2414627"/>
        <a:ext cx="2906166" cy="1743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1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7F307-8644-4D47-B6C7-331E5F2A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83350-64F9-4843-AFAE-8C83BE449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 dirty="0"/>
              <a:t>Lead Generation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B445F-B563-4335-A432-D28D6862B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en-US" sz="2000" dirty="0"/>
              <a:t>RTC LG Program</a:t>
            </a:r>
          </a:p>
        </p:txBody>
      </p:sp>
    </p:spTree>
    <p:extLst>
      <p:ext uri="{BB962C8B-B14F-4D97-AF65-F5344CB8AC3E}">
        <p14:creationId xmlns:p14="http://schemas.microsoft.com/office/powerpoint/2010/main" val="379402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4131-DD4E-44E7-9989-71E03257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Lead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B39865-0949-44DA-9753-AEEDB49E7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4565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29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4DB9-82CE-4B1F-99D3-E0FC0DE1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1CC6-45BA-4F61-897A-603BD6EB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Monthly Fee: $125</a:t>
            </a:r>
          </a:p>
          <a:p>
            <a:r>
              <a:rPr lang="en-US" dirty="0"/>
              <a:t>Splits 70/30, does not apply to CAP</a:t>
            </a:r>
          </a:p>
          <a:p>
            <a:r>
              <a:rPr lang="en-US" dirty="0"/>
              <a:t>Must update leads in Chime within 24 hours of contact</a:t>
            </a:r>
          </a:p>
          <a:p>
            <a:r>
              <a:rPr lang="en-US" dirty="0"/>
              <a:t>Must attend weekly meetings and provide updates</a:t>
            </a:r>
          </a:p>
          <a:p>
            <a:pPr lvl="1"/>
            <a:r>
              <a:rPr lang="en-US" dirty="0"/>
              <a:t>Agree to share experiences and best practices</a:t>
            </a:r>
          </a:p>
          <a:p>
            <a:r>
              <a:rPr lang="en-US" dirty="0"/>
              <a:t>Agree to call leads up to 12 times, as necessary</a:t>
            </a:r>
          </a:p>
          <a:p>
            <a:r>
              <a:rPr lang="en-US" dirty="0"/>
              <a:t>Agree to implement lead conversion strategies</a:t>
            </a:r>
          </a:p>
          <a:p>
            <a:r>
              <a:rPr lang="en-US" dirty="0"/>
              <a:t>Must notify office if you will be unavailable to take leads</a:t>
            </a:r>
          </a:p>
          <a:p>
            <a:r>
              <a:rPr lang="en-US" dirty="0"/>
              <a:t>Adam will manage LG program </a:t>
            </a:r>
          </a:p>
        </p:txBody>
      </p:sp>
    </p:spTree>
    <p:extLst>
      <p:ext uri="{BB962C8B-B14F-4D97-AF65-F5344CB8AC3E}">
        <p14:creationId xmlns:p14="http://schemas.microsoft.com/office/powerpoint/2010/main" val="206178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AEA077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0E01-6C47-4990-B343-749EC756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Program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293E-87EA-4F60-8671-EAF0AC12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Lead Generation Partners</a:t>
            </a:r>
          </a:p>
          <a:p>
            <a:pPr lvl="1"/>
            <a:r>
              <a:rPr lang="en-US" sz="1600" dirty="0" err="1"/>
              <a:t>Homesnap</a:t>
            </a:r>
            <a:r>
              <a:rPr lang="en-US" sz="1600" dirty="0"/>
              <a:t> – Concierge </a:t>
            </a:r>
          </a:p>
          <a:p>
            <a:pPr lvl="1"/>
            <a:r>
              <a:rPr lang="en-US" sz="1600" dirty="0"/>
              <a:t>Curyator</a:t>
            </a:r>
          </a:p>
        </p:txBody>
      </p:sp>
    </p:spTree>
    <p:extLst>
      <p:ext uri="{BB962C8B-B14F-4D97-AF65-F5344CB8AC3E}">
        <p14:creationId xmlns:p14="http://schemas.microsoft.com/office/powerpoint/2010/main" val="337305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A93117-E641-4C23-92C0-281DF83A5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" r="-1" b="86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5A4C7-7D01-408E-9C37-ACCC112B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73" y="5177776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Concierge</a:t>
            </a:r>
          </a:p>
        </p:txBody>
      </p:sp>
    </p:spTree>
    <p:extLst>
      <p:ext uri="{BB962C8B-B14F-4D97-AF65-F5344CB8AC3E}">
        <p14:creationId xmlns:p14="http://schemas.microsoft.com/office/powerpoint/2010/main" val="36397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D9E3BE-571E-495B-86AA-2E18C014CDEE}"/>
              </a:ext>
            </a:extLst>
          </p:cNvPr>
          <p:cNvSpPr txBox="1">
            <a:spLocks/>
          </p:cNvSpPr>
          <p:nvPr/>
        </p:nvSpPr>
        <p:spPr>
          <a:xfrm>
            <a:off x="1339273" y="5177776"/>
            <a:ext cx="9144000" cy="1152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Curyator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52635-002A-4D87-97F0-CE1DB57C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60FD-1069-4321-89B6-57161D5C6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included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A581-0CF8-492D-BEB4-AA564EFE8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Lead program includes</a:t>
            </a:r>
          </a:p>
          <a:p>
            <a:pPr marL="514350" indent="-514350">
              <a:buAutoNum type="arabicPeriod"/>
            </a:pPr>
            <a:r>
              <a:rPr lang="en-US" dirty="0"/>
              <a:t>Leads</a:t>
            </a:r>
          </a:p>
          <a:p>
            <a:pPr marL="514350" indent="-514350">
              <a:buAutoNum type="arabicPeriod"/>
            </a:pPr>
            <a:r>
              <a:rPr lang="en-US" dirty="0"/>
              <a:t>CRM Platform</a:t>
            </a:r>
          </a:p>
          <a:p>
            <a:pPr marL="514350" indent="-514350">
              <a:buAutoNum type="arabicPeriod"/>
            </a:pPr>
            <a:r>
              <a:rPr lang="en-US" dirty="0"/>
              <a:t>Leads called for conversion</a:t>
            </a:r>
          </a:p>
          <a:p>
            <a:pPr marL="514350" indent="-514350">
              <a:buAutoNum type="arabicPeriod"/>
            </a:pPr>
            <a:r>
              <a:rPr lang="en-US" dirty="0"/>
              <a:t>Office generated conversion strategy for you to follow</a:t>
            </a:r>
          </a:p>
          <a:p>
            <a:pPr marL="514350" indent="-514350">
              <a:buAutoNum type="arabicPeriod"/>
            </a:pPr>
            <a:r>
              <a:rPr lang="en-US" dirty="0"/>
              <a:t>Digital remarketing strategy to drive conversion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F379-2C53-4995-801D-A3AD7E08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5A9DD16-0C5D-484F-AFC5-4D15C65BD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3" y="1420236"/>
            <a:ext cx="10100305" cy="4897437"/>
          </a:xfrm>
        </p:spPr>
      </p:pic>
    </p:spTree>
    <p:extLst>
      <p:ext uri="{BB962C8B-B14F-4D97-AF65-F5344CB8AC3E}">
        <p14:creationId xmlns:p14="http://schemas.microsoft.com/office/powerpoint/2010/main" val="86309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F379-2C53-4995-801D-A3AD7E08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</a:t>
            </a:r>
          </a:p>
        </p:txBody>
      </p:sp>
      <p:pic>
        <p:nvPicPr>
          <p:cNvPr id="7" name="Content Placeholder 6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B13EA203-9692-431D-B8CF-3B72A8896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81" y="685800"/>
            <a:ext cx="8898292" cy="5807075"/>
          </a:xfrm>
        </p:spPr>
      </p:pic>
    </p:spTree>
    <p:extLst>
      <p:ext uri="{BB962C8B-B14F-4D97-AF65-F5344CB8AC3E}">
        <p14:creationId xmlns:p14="http://schemas.microsoft.com/office/powerpoint/2010/main" val="26927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D66B-8CD9-430F-967F-7D66E2AB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1258F-E92A-4BBE-9697-5AFBBC449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LEADS: 300/MO.</a:t>
            </a:r>
          </a:p>
          <a:p>
            <a:r>
              <a:rPr lang="en-US" dirty="0"/>
              <a:t>NO FEWER THAN 30 LEADS/MO./AGENT</a:t>
            </a:r>
          </a:p>
          <a:p>
            <a:r>
              <a:rPr lang="en-US" dirty="0"/>
              <a:t>LEAD DILLUTION:</a:t>
            </a:r>
          </a:p>
          <a:p>
            <a:pPr lvl="1"/>
            <a:r>
              <a:rPr lang="en-US" dirty="0"/>
              <a:t>IF MORE THAN 10 AGENTS ARE IN THE PROGRAM WE WILL INCREASE THE NUMBER OF LEADS!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4131-DD4E-44E7-9989-71E03257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Lead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B39865-0949-44DA-9753-AEEDB49E7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15281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07319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2F24"/>
      </a:dk2>
      <a:lt2>
        <a:srgbClr val="E2E3E8"/>
      </a:lt2>
      <a:accent1>
        <a:srgbClr val="AEA077"/>
      </a:accent1>
      <a:accent2>
        <a:srgbClr val="BE9A87"/>
      </a:accent2>
      <a:accent3>
        <a:srgbClr val="9EA47C"/>
      </a:accent3>
      <a:accent4>
        <a:srgbClr val="7FA0BA"/>
      </a:accent4>
      <a:accent5>
        <a:srgbClr val="969DC6"/>
      </a:accent5>
      <a:accent6>
        <a:srgbClr val="8F7FBA"/>
      </a:accent6>
      <a:hlink>
        <a:srgbClr val="697A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213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Elephant</vt:lpstr>
      <vt:lpstr>BrushVTI</vt:lpstr>
      <vt:lpstr>Lead Generation 2021</vt:lpstr>
      <vt:lpstr>Program Basics</vt:lpstr>
      <vt:lpstr>Concierge</vt:lpstr>
      <vt:lpstr>PowerPoint Presentation</vt:lpstr>
      <vt:lpstr>What’s included  </vt:lpstr>
      <vt:lpstr>Chime</vt:lpstr>
      <vt:lpstr>Chime</vt:lpstr>
      <vt:lpstr>LEADS</vt:lpstr>
      <vt:lpstr>Life of a Lead</vt:lpstr>
      <vt:lpstr>Life of a Lead</vt:lpstr>
      <vt:lpstr>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Generation 2021</dc:title>
  <dc:creator>Karim Khoury</dc:creator>
  <cp:lastModifiedBy>Karim Khoury</cp:lastModifiedBy>
  <cp:revision>7</cp:revision>
  <dcterms:created xsi:type="dcterms:W3CDTF">2020-12-14T22:44:21Z</dcterms:created>
  <dcterms:modified xsi:type="dcterms:W3CDTF">2020-12-16T19:55:33Z</dcterms:modified>
</cp:coreProperties>
</file>